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6" r:id="rId3"/>
    <p:sldId id="257" r:id="rId4"/>
    <p:sldId id="258" r:id="rId5"/>
    <p:sldId id="264" r:id="rId6"/>
    <p:sldId id="260" r:id="rId7"/>
    <p:sldId id="265" r:id="rId8"/>
    <p:sldId id="267" r:id="rId9"/>
    <p:sldId id="262" r:id="rId10"/>
    <p:sldId id="270" r:id="rId11"/>
    <p:sldId id="276" r:id="rId12"/>
    <p:sldId id="277" r:id="rId13"/>
    <p:sldId id="278" r:id="rId14"/>
    <p:sldId id="273" r:id="rId15"/>
    <p:sldId id="268" r:id="rId16"/>
    <p:sldId id="272" r:id="rId17"/>
    <p:sldId id="274" r:id="rId18"/>
    <p:sldId id="271" r:id="rId19"/>
  </p:sldIdLst>
  <p:sldSz cx="9144000" cy="6858000" type="screen4x3"/>
  <p:notesSz cx="6881813" cy="100028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7" autoAdjust="0"/>
    <p:restoredTop sz="86318" autoAdjust="0"/>
  </p:normalViewPr>
  <p:slideViewPr>
    <p:cSldViewPr>
      <p:cViewPr varScale="1">
        <p:scale>
          <a:sx n="62" d="100"/>
          <a:sy n="62" d="100"/>
        </p:scale>
        <p:origin x="17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 Rosenthal" userId="5b48aa9c0a285954" providerId="LiveId" clId="{FAF73F75-2392-46DA-B557-2166A3B5DCAB}"/>
    <pc:docChg chg="undo custSel addSld delSld modSld sldOrd">
      <pc:chgData name="Fred Rosenthal" userId="5b48aa9c0a285954" providerId="LiveId" clId="{FAF73F75-2392-46DA-B557-2166A3B5DCAB}" dt="2024-03-22T10:30:34.189" v="2854" actId="20577"/>
      <pc:docMkLst>
        <pc:docMk/>
      </pc:docMkLst>
      <pc:sldChg chg="modSp mod">
        <pc:chgData name="Fred Rosenthal" userId="5b48aa9c0a285954" providerId="LiveId" clId="{FAF73F75-2392-46DA-B557-2166A3B5DCAB}" dt="2024-03-21T18:17:24.680" v="2531" actId="20577"/>
        <pc:sldMkLst>
          <pc:docMk/>
          <pc:sldMk cId="179149915" sldId="257"/>
        </pc:sldMkLst>
        <pc:spChg chg="mod">
          <ac:chgData name="Fred Rosenthal" userId="5b48aa9c0a285954" providerId="LiveId" clId="{FAF73F75-2392-46DA-B557-2166A3B5DCAB}" dt="2024-03-21T18:17:24.680" v="2531" actId="20577"/>
          <ac:spMkLst>
            <pc:docMk/>
            <pc:sldMk cId="179149915" sldId="257"/>
            <ac:spMk id="3" creationId="{00000000-0000-0000-0000-000000000000}"/>
          </ac:spMkLst>
        </pc:spChg>
      </pc:sldChg>
      <pc:sldChg chg="modSp mod">
        <pc:chgData name="Fred Rosenthal" userId="5b48aa9c0a285954" providerId="LiveId" clId="{FAF73F75-2392-46DA-B557-2166A3B5DCAB}" dt="2024-03-20T06:30:15.546" v="0" actId="20577"/>
        <pc:sldMkLst>
          <pc:docMk/>
          <pc:sldMk cId="1394463111" sldId="258"/>
        </pc:sldMkLst>
        <pc:spChg chg="mod">
          <ac:chgData name="Fred Rosenthal" userId="5b48aa9c0a285954" providerId="LiveId" clId="{FAF73F75-2392-46DA-B557-2166A3B5DCAB}" dt="2024-03-20T06:30:15.546" v="0" actId="20577"/>
          <ac:spMkLst>
            <pc:docMk/>
            <pc:sldMk cId="1394463111" sldId="258"/>
            <ac:spMk id="3" creationId="{00000000-0000-0000-0000-000000000000}"/>
          </ac:spMkLst>
        </pc:spChg>
      </pc:sldChg>
      <pc:sldChg chg="modSp mod">
        <pc:chgData name="Fred Rosenthal" userId="5b48aa9c0a285954" providerId="LiveId" clId="{FAF73F75-2392-46DA-B557-2166A3B5DCAB}" dt="2024-03-21T18:05:57.154" v="1746" actId="20577"/>
        <pc:sldMkLst>
          <pc:docMk/>
          <pc:sldMk cId="2450518448" sldId="260"/>
        </pc:sldMkLst>
        <pc:spChg chg="mod">
          <ac:chgData name="Fred Rosenthal" userId="5b48aa9c0a285954" providerId="LiveId" clId="{FAF73F75-2392-46DA-B557-2166A3B5DCAB}" dt="2024-03-21T18:05:57.154" v="1746" actId="20577"/>
          <ac:spMkLst>
            <pc:docMk/>
            <pc:sldMk cId="2450518448" sldId="260"/>
            <ac:spMk id="3" creationId="{74DACB52-F1E1-10C9-7691-4DD8685F2A9A}"/>
          </ac:spMkLst>
        </pc:spChg>
      </pc:sldChg>
      <pc:sldChg chg="modSp mod">
        <pc:chgData name="Fred Rosenthal" userId="5b48aa9c0a285954" providerId="LiveId" clId="{FAF73F75-2392-46DA-B557-2166A3B5DCAB}" dt="2024-03-20T06:32:09.738" v="30" actId="6549"/>
        <pc:sldMkLst>
          <pc:docMk/>
          <pc:sldMk cId="2059969698" sldId="262"/>
        </pc:sldMkLst>
        <pc:spChg chg="mod">
          <ac:chgData name="Fred Rosenthal" userId="5b48aa9c0a285954" providerId="LiveId" clId="{FAF73F75-2392-46DA-B557-2166A3B5DCAB}" dt="2024-03-20T06:32:09.738" v="30" actId="6549"/>
          <ac:spMkLst>
            <pc:docMk/>
            <pc:sldMk cId="2059969698" sldId="262"/>
            <ac:spMk id="3" creationId="{00000000-0000-0000-0000-000000000000}"/>
          </ac:spMkLst>
        </pc:spChg>
      </pc:sldChg>
      <pc:sldChg chg="modSp mod">
        <pc:chgData name="Fred Rosenthal" userId="5b48aa9c0a285954" providerId="LiveId" clId="{FAF73F75-2392-46DA-B557-2166A3B5DCAB}" dt="2024-03-20T11:59:13.693" v="1549" actId="20577"/>
        <pc:sldMkLst>
          <pc:docMk/>
          <pc:sldMk cId="848599131" sldId="265"/>
        </pc:sldMkLst>
        <pc:spChg chg="mod">
          <ac:chgData name="Fred Rosenthal" userId="5b48aa9c0a285954" providerId="LiveId" clId="{FAF73F75-2392-46DA-B557-2166A3B5DCAB}" dt="2024-03-20T11:59:13.693" v="1549" actId="20577"/>
          <ac:spMkLst>
            <pc:docMk/>
            <pc:sldMk cId="848599131" sldId="265"/>
            <ac:spMk id="3" creationId="{00000000-0000-0000-0000-000000000000}"/>
          </ac:spMkLst>
        </pc:spChg>
      </pc:sldChg>
      <pc:sldChg chg="modSp mod">
        <pc:chgData name="Fred Rosenthal" userId="5b48aa9c0a285954" providerId="LiveId" clId="{FAF73F75-2392-46DA-B557-2166A3B5DCAB}" dt="2024-03-21T18:05:01.037" v="1705" actId="20577"/>
        <pc:sldMkLst>
          <pc:docMk/>
          <pc:sldMk cId="3447162208" sldId="267"/>
        </pc:sldMkLst>
        <pc:spChg chg="mod">
          <ac:chgData name="Fred Rosenthal" userId="5b48aa9c0a285954" providerId="LiveId" clId="{FAF73F75-2392-46DA-B557-2166A3B5DCAB}" dt="2024-03-21T18:05:01.037" v="1705" actId="20577"/>
          <ac:spMkLst>
            <pc:docMk/>
            <pc:sldMk cId="3447162208" sldId="267"/>
            <ac:spMk id="3" creationId="{00000000-0000-0000-0000-000000000000}"/>
          </ac:spMkLst>
        </pc:spChg>
      </pc:sldChg>
      <pc:sldChg chg="modSp new mod">
        <pc:chgData name="Fred Rosenthal" userId="5b48aa9c0a285954" providerId="LiveId" clId="{FAF73F75-2392-46DA-B557-2166A3B5DCAB}" dt="2024-03-20T07:11:07.535" v="1457" actId="20577"/>
        <pc:sldMkLst>
          <pc:docMk/>
          <pc:sldMk cId="1503762517" sldId="268"/>
        </pc:sldMkLst>
        <pc:spChg chg="mod">
          <ac:chgData name="Fred Rosenthal" userId="5b48aa9c0a285954" providerId="LiveId" clId="{FAF73F75-2392-46DA-B557-2166A3B5DCAB}" dt="2024-03-20T07:11:07.535" v="1457" actId="20577"/>
          <ac:spMkLst>
            <pc:docMk/>
            <pc:sldMk cId="1503762517" sldId="268"/>
            <ac:spMk id="2" creationId="{732F22F4-4CAA-4DE5-6AF6-A4A1AE302F17}"/>
          </ac:spMkLst>
        </pc:spChg>
        <pc:spChg chg="mod">
          <ac:chgData name="Fred Rosenthal" userId="5b48aa9c0a285954" providerId="LiveId" clId="{FAF73F75-2392-46DA-B557-2166A3B5DCAB}" dt="2024-03-20T06:34:53.259" v="179" actId="20577"/>
          <ac:spMkLst>
            <pc:docMk/>
            <pc:sldMk cId="1503762517" sldId="268"/>
            <ac:spMk id="3" creationId="{4D947D76-9928-D849-499E-1EC39C662BD9}"/>
          </ac:spMkLst>
        </pc:spChg>
      </pc:sldChg>
      <pc:sldChg chg="del">
        <pc:chgData name="Fred Rosenthal" userId="5b48aa9c0a285954" providerId="LiveId" clId="{FAF73F75-2392-46DA-B557-2166A3B5DCAB}" dt="2024-03-20T06:32:30.856" v="31" actId="47"/>
        <pc:sldMkLst>
          <pc:docMk/>
          <pc:sldMk cId="118274778" sldId="269"/>
        </pc:sldMkLst>
      </pc:sldChg>
      <pc:sldChg chg="new del">
        <pc:chgData name="Fred Rosenthal" userId="5b48aa9c0a285954" providerId="LiveId" clId="{FAF73F75-2392-46DA-B557-2166A3B5DCAB}" dt="2024-03-20T06:37:28.323" v="313" actId="47"/>
        <pc:sldMkLst>
          <pc:docMk/>
          <pc:sldMk cId="1033180423" sldId="269"/>
        </pc:sldMkLst>
      </pc:sldChg>
      <pc:sldChg chg="delSp modSp new mod modClrScheme chgLayout">
        <pc:chgData name="Fred Rosenthal" userId="5b48aa9c0a285954" providerId="LiveId" clId="{FAF73F75-2392-46DA-B557-2166A3B5DCAB}" dt="2024-03-21T18:18:46.175" v="2532" actId="255"/>
        <pc:sldMkLst>
          <pc:docMk/>
          <pc:sldMk cId="542320746" sldId="270"/>
        </pc:sldMkLst>
        <pc:spChg chg="mod ord">
          <ac:chgData name="Fred Rosenthal" userId="5b48aa9c0a285954" providerId="LiveId" clId="{FAF73F75-2392-46DA-B557-2166A3B5DCAB}" dt="2024-03-21T18:18:46.175" v="2532" actId="255"/>
          <ac:spMkLst>
            <pc:docMk/>
            <pc:sldMk cId="542320746" sldId="270"/>
            <ac:spMk id="2" creationId="{26E33403-74F7-5C95-3307-EBD8517C7970}"/>
          </ac:spMkLst>
        </pc:spChg>
        <pc:spChg chg="del mod">
          <ac:chgData name="Fred Rosenthal" userId="5b48aa9c0a285954" providerId="LiveId" clId="{FAF73F75-2392-46DA-B557-2166A3B5DCAB}" dt="2024-03-21T18:06:41.883" v="1748" actId="700"/>
          <ac:spMkLst>
            <pc:docMk/>
            <pc:sldMk cId="542320746" sldId="270"/>
            <ac:spMk id="3" creationId="{723F9FBD-8A1F-4589-8EFC-8E9F02115F2B}"/>
          </ac:spMkLst>
        </pc:spChg>
      </pc:sldChg>
      <pc:sldChg chg="modSp new mod ord">
        <pc:chgData name="Fred Rosenthal" userId="5b48aa9c0a285954" providerId="LiveId" clId="{FAF73F75-2392-46DA-B557-2166A3B5DCAB}" dt="2024-03-21T18:24:29.927" v="2822" actId="20577"/>
        <pc:sldMkLst>
          <pc:docMk/>
          <pc:sldMk cId="88299261" sldId="271"/>
        </pc:sldMkLst>
        <pc:spChg chg="mod">
          <ac:chgData name="Fred Rosenthal" userId="5b48aa9c0a285954" providerId="LiveId" clId="{FAF73F75-2392-46DA-B557-2166A3B5DCAB}" dt="2024-03-20T07:08:13.143" v="1378" actId="207"/>
          <ac:spMkLst>
            <pc:docMk/>
            <pc:sldMk cId="88299261" sldId="271"/>
            <ac:spMk id="2" creationId="{3AA72380-1617-2F45-32EC-F8E53FFA7BCD}"/>
          </ac:spMkLst>
        </pc:spChg>
        <pc:spChg chg="mod">
          <ac:chgData name="Fred Rosenthal" userId="5b48aa9c0a285954" providerId="LiveId" clId="{FAF73F75-2392-46DA-B557-2166A3B5DCAB}" dt="2024-03-21T18:24:29.927" v="2822" actId="20577"/>
          <ac:spMkLst>
            <pc:docMk/>
            <pc:sldMk cId="88299261" sldId="271"/>
            <ac:spMk id="3" creationId="{7D2D57F0-F790-F9A1-131E-BE41677830BB}"/>
          </ac:spMkLst>
        </pc:spChg>
      </pc:sldChg>
      <pc:sldChg chg="modSp new mod ord">
        <pc:chgData name="Fred Rosenthal" userId="5b48aa9c0a285954" providerId="LiveId" clId="{FAF73F75-2392-46DA-B557-2166A3B5DCAB}" dt="2024-03-21T18:15:27.914" v="2386"/>
        <pc:sldMkLst>
          <pc:docMk/>
          <pc:sldMk cId="3398815876" sldId="272"/>
        </pc:sldMkLst>
        <pc:spChg chg="mod">
          <ac:chgData name="Fred Rosenthal" userId="5b48aa9c0a285954" providerId="LiveId" clId="{FAF73F75-2392-46DA-B557-2166A3B5DCAB}" dt="2024-03-20T07:08:23.688" v="1380" actId="207"/>
          <ac:spMkLst>
            <pc:docMk/>
            <pc:sldMk cId="3398815876" sldId="272"/>
            <ac:spMk id="2" creationId="{C7971A2A-14F4-108D-D0FE-35B92A693118}"/>
          </ac:spMkLst>
        </pc:spChg>
        <pc:spChg chg="mod">
          <ac:chgData name="Fred Rosenthal" userId="5b48aa9c0a285954" providerId="LiveId" clId="{FAF73F75-2392-46DA-B557-2166A3B5DCAB}" dt="2024-03-20T06:42:24.859" v="548" actId="20577"/>
          <ac:spMkLst>
            <pc:docMk/>
            <pc:sldMk cId="3398815876" sldId="272"/>
            <ac:spMk id="3" creationId="{F1186665-E973-97F4-F130-33362B72968C}"/>
          </ac:spMkLst>
        </pc:spChg>
      </pc:sldChg>
      <pc:sldChg chg="addSp delSp modSp new mod ord">
        <pc:chgData name="Fred Rosenthal" userId="5b48aa9c0a285954" providerId="LiveId" clId="{FAF73F75-2392-46DA-B557-2166A3B5DCAB}" dt="2024-03-21T18:14:46.666" v="2383"/>
        <pc:sldMkLst>
          <pc:docMk/>
          <pc:sldMk cId="1181264963" sldId="273"/>
        </pc:sldMkLst>
        <pc:spChg chg="mod">
          <ac:chgData name="Fred Rosenthal" userId="5b48aa9c0a285954" providerId="LiveId" clId="{FAF73F75-2392-46DA-B557-2166A3B5DCAB}" dt="2024-03-20T07:08:05.847" v="1377" actId="207"/>
          <ac:spMkLst>
            <pc:docMk/>
            <pc:sldMk cId="1181264963" sldId="273"/>
            <ac:spMk id="2" creationId="{9BD859CF-DC50-DF89-3A89-3BE6AADF0F95}"/>
          </ac:spMkLst>
        </pc:spChg>
        <pc:spChg chg="add mod">
          <ac:chgData name="Fred Rosenthal" userId="5b48aa9c0a285954" providerId="LiveId" clId="{FAF73F75-2392-46DA-B557-2166A3B5DCAB}" dt="2024-03-20T06:50:59.037" v="801" actId="20577"/>
          <ac:spMkLst>
            <pc:docMk/>
            <pc:sldMk cId="1181264963" sldId="273"/>
            <ac:spMk id="3" creationId="{05FFC4F6-7B07-58D8-578E-22027459D382}"/>
          </ac:spMkLst>
        </pc:spChg>
        <pc:spChg chg="add mod">
          <ac:chgData name="Fred Rosenthal" userId="5b48aa9c0a285954" providerId="LiveId" clId="{FAF73F75-2392-46DA-B557-2166A3B5DCAB}" dt="2024-03-20T06:51:14.782" v="809" actId="20577"/>
          <ac:spMkLst>
            <pc:docMk/>
            <pc:sldMk cId="1181264963" sldId="273"/>
            <ac:spMk id="4" creationId="{74506F09-6F19-52FB-8493-B49E691A1AA0}"/>
          </ac:spMkLst>
        </pc:spChg>
        <pc:spChg chg="add mod">
          <ac:chgData name="Fred Rosenthal" userId="5b48aa9c0a285954" providerId="LiveId" clId="{FAF73F75-2392-46DA-B557-2166A3B5DCAB}" dt="2024-03-20T06:51:35.818" v="831" actId="20577"/>
          <ac:spMkLst>
            <pc:docMk/>
            <pc:sldMk cId="1181264963" sldId="273"/>
            <ac:spMk id="5" creationId="{9C9787A0-2A08-A229-4FD8-5B26D4FDFB8E}"/>
          </ac:spMkLst>
        </pc:spChg>
        <pc:spChg chg="add">
          <ac:chgData name="Fred Rosenthal" userId="5b48aa9c0a285954" providerId="LiveId" clId="{FAF73F75-2392-46DA-B557-2166A3B5DCAB}" dt="2024-03-20T06:48:30.788" v="787" actId="11529"/>
          <ac:spMkLst>
            <pc:docMk/>
            <pc:sldMk cId="1181264963" sldId="273"/>
            <ac:spMk id="6" creationId="{A72E4183-0B9A-FB06-C7AB-C8F771360C4F}"/>
          </ac:spMkLst>
        </pc:spChg>
        <pc:spChg chg="add">
          <ac:chgData name="Fred Rosenthal" userId="5b48aa9c0a285954" providerId="LiveId" clId="{FAF73F75-2392-46DA-B557-2166A3B5DCAB}" dt="2024-03-20T06:48:44.084" v="788" actId="11529"/>
          <ac:spMkLst>
            <pc:docMk/>
            <pc:sldMk cId="1181264963" sldId="273"/>
            <ac:spMk id="7" creationId="{A310234A-856D-33C4-EDEF-97807071A44F}"/>
          </ac:spMkLst>
        </pc:spChg>
        <pc:spChg chg="add">
          <ac:chgData name="Fred Rosenthal" userId="5b48aa9c0a285954" providerId="LiveId" clId="{FAF73F75-2392-46DA-B557-2166A3B5DCAB}" dt="2024-03-20T06:49:00.732" v="789" actId="11529"/>
          <ac:spMkLst>
            <pc:docMk/>
            <pc:sldMk cId="1181264963" sldId="273"/>
            <ac:spMk id="8" creationId="{BC6AA14E-A6F2-8D77-952B-4BC38A1BE2ED}"/>
          </ac:spMkLst>
        </pc:spChg>
        <pc:spChg chg="add">
          <ac:chgData name="Fred Rosenthal" userId="5b48aa9c0a285954" providerId="LiveId" clId="{FAF73F75-2392-46DA-B557-2166A3B5DCAB}" dt="2024-03-20T06:49:14.659" v="790" actId="11529"/>
          <ac:spMkLst>
            <pc:docMk/>
            <pc:sldMk cId="1181264963" sldId="273"/>
            <ac:spMk id="9" creationId="{A3EDA02B-59EC-4554-098F-8605A3DEF53F}"/>
          </ac:spMkLst>
        </pc:spChg>
        <pc:spChg chg="add">
          <ac:chgData name="Fred Rosenthal" userId="5b48aa9c0a285954" providerId="LiveId" clId="{FAF73F75-2392-46DA-B557-2166A3B5DCAB}" dt="2024-03-20T06:49:26.260" v="791" actId="11529"/>
          <ac:spMkLst>
            <pc:docMk/>
            <pc:sldMk cId="1181264963" sldId="273"/>
            <ac:spMk id="10" creationId="{CFED6F29-40D7-1017-8772-CFB6C258F0D9}"/>
          </ac:spMkLst>
        </pc:spChg>
        <pc:spChg chg="add del">
          <ac:chgData name="Fred Rosenthal" userId="5b48aa9c0a285954" providerId="LiveId" clId="{FAF73F75-2392-46DA-B557-2166A3B5DCAB}" dt="2024-03-20T06:49:44.452" v="793" actId="478"/>
          <ac:spMkLst>
            <pc:docMk/>
            <pc:sldMk cId="1181264963" sldId="273"/>
            <ac:spMk id="11" creationId="{ADA9DC7D-C7EA-6B3D-0C7E-4D25A6F37653}"/>
          </ac:spMkLst>
        </pc:spChg>
        <pc:spChg chg="add">
          <ac:chgData name="Fred Rosenthal" userId="5b48aa9c0a285954" providerId="LiveId" clId="{FAF73F75-2392-46DA-B557-2166A3B5DCAB}" dt="2024-03-20T06:49:54.957" v="794" actId="11529"/>
          <ac:spMkLst>
            <pc:docMk/>
            <pc:sldMk cId="1181264963" sldId="273"/>
            <ac:spMk id="12" creationId="{98AE49AA-31E3-630C-EC01-452EFF2A0D33}"/>
          </ac:spMkLst>
        </pc:spChg>
        <pc:spChg chg="add del">
          <ac:chgData name="Fred Rosenthal" userId="5b48aa9c0a285954" providerId="LiveId" clId="{FAF73F75-2392-46DA-B557-2166A3B5DCAB}" dt="2024-03-20T06:50:07.123" v="796" actId="478"/>
          <ac:spMkLst>
            <pc:docMk/>
            <pc:sldMk cId="1181264963" sldId="273"/>
            <ac:spMk id="13" creationId="{657108D1-7075-862F-FE8B-07BC48F68B3F}"/>
          </ac:spMkLst>
        </pc:spChg>
        <pc:spChg chg="add">
          <ac:chgData name="Fred Rosenthal" userId="5b48aa9c0a285954" providerId="LiveId" clId="{FAF73F75-2392-46DA-B557-2166A3B5DCAB}" dt="2024-03-20T06:50:18.268" v="797" actId="11529"/>
          <ac:spMkLst>
            <pc:docMk/>
            <pc:sldMk cId="1181264963" sldId="273"/>
            <ac:spMk id="14" creationId="{D8341B7B-07CC-AC3D-0389-A4916B87A037}"/>
          </ac:spMkLst>
        </pc:spChg>
        <pc:spChg chg="add">
          <ac:chgData name="Fred Rosenthal" userId="5b48aa9c0a285954" providerId="LiveId" clId="{FAF73F75-2392-46DA-B557-2166A3B5DCAB}" dt="2024-03-20T06:50:30.128" v="798" actId="11529"/>
          <ac:spMkLst>
            <pc:docMk/>
            <pc:sldMk cId="1181264963" sldId="273"/>
            <ac:spMk id="15" creationId="{B6AE6EC8-788C-F959-62E9-87B867346A25}"/>
          </ac:spMkLst>
        </pc:spChg>
        <pc:spChg chg="add mod">
          <ac:chgData name="Fred Rosenthal" userId="5b48aa9c0a285954" providerId="LiveId" clId="{FAF73F75-2392-46DA-B557-2166A3B5DCAB}" dt="2024-03-20T06:52:26.434" v="862" actId="14100"/>
          <ac:spMkLst>
            <pc:docMk/>
            <pc:sldMk cId="1181264963" sldId="273"/>
            <ac:spMk id="16" creationId="{11DB18AC-FEAE-2B91-41BF-D14879460326}"/>
          </ac:spMkLst>
        </pc:spChg>
      </pc:sldChg>
      <pc:sldChg chg="addSp modSp new mod ord modClrScheme chgLayout">
        <pc:chgData name="Fred Rosenthal" userId="5b48aa9c0a285954" providerId="LiveId" clId="{FAF73F75-2392-46DA-B557-2166A3B5DCAB}" dt="2024-03-22T10:30:34.189" v="2854" actId="20577"/>
        <pc:sldMkLst>
          <pc:docMk/>
          <pc:sldMk cId="3891142301" sldId="274"/>
        </pc:sldMkLst>
        <pc:spChg chg="mod ord">
          <ac:chgData name="Fred Rosenthal" userId="5b48aa9c0a285954" providerId="LiveId" clId="{FAF73F75-2392-46DA-B557-2166A3B5DCAB}" dt="2024-03-21T18:20:40.900" v="2617" actId="20577"/>
          <ac:spMkLst>
            <pc:docMk/>
            <pc:sldMk cId="3891142301" sldId="274"/>
            <ac:spMk id="2" creationId="{AA86A4AA-7CBA-3030-EF73-6D4383195A5B}"/>
          </ac:spMkLst>
        </pc:spChg>
        <pc:spChg chg="add mod ord">
          <ac:chgData name="Fred Rosenthal" userId="5b48aa9c0a285954" providerId="LiveId" clId="{FAF73F75-2392-46DA-B557-2166A3B5DCAB}" dt="2024-03-22T10:30:34.189" v="2854" actId="20577"/>
          <ac:spMkLst>
            <pc:docMk/>
            <pc:sldMk cId="3891142301" sldId="274"/>
            <ac:spMk id="3" creationId="{76A437A5-1CD0-C352-BACD-C97CDE1EEE86}"/>
          </ac:spMkLst>
        </pc:spChg>
      </pc:sldChg>
      <pc:sldChg chg="addSp delSp modSp new del mod modClrScheme chgLayout">
        <pc:chgData name="Fred Rosenthal" userId="5b48aa9c0a285954" providerId="LiveId" clId="{FAF73F75-2392-46DA-B557-2166A3B5DCAB}" dt="2024-03-21T18:15:13.697" v="2384" actId="47"/>
        <pc:sldMkLst>
          <pc:docMk/>
          <pc:sldMk cId="1817172071" sldId="275"/>
        </pc:sldMkLst>
        <pc:spChg chg="del mod ord">
          <ac:chgData name="Fred Rosenthal" userId="5b48aa9c0a285954" providerId="LiveId" clId="{FAF73F75-2392-46DA-B557-2166A3B5DCAB}" dt="2024-03-20T06:54:03.196" v="880" actId="700"/>
          <ac:spMkLst>
            <pc:docMk/>
            <pc:sldMk cId="1817172071" sldId="275"/>
            <ac:spMk id="2" creationId="{3A67CCC2-8906-038C-CD49-4C3E3FAD857F}"/>
          </ac:spMkLst>
        </pc:spChg>
        <pc:spChg chg="add mod ord">
          <ac:chgData name="Fred Rosenthal" userId="5b48aa9c0a285954" providerId="LiveId" clId="{FAF73F75-2392-46DA-B557-2166A3B5DCAB}" dt="2024-03-20T07:07:50.251" v="1375" actId="207"/>
          <ac:spMkLst>
            <pc:docMk/>
            <pc:sldMk cId="1817172071" sldId="275"/>
            <ac:spMk id="3" creationId="{872FEC21-C916-3781-07A4-DBF64BC20F03}"/>
          </ac:spMkLst>
        </pc:spChg>
        <pc:spChg chg="add mod ord">
          <ac:chgData name="Fred Rosenthal" userId="5b48aa9c0a285954" providerId="LiveId" clId="{FAF73F75-2392-46DA-B557-2166A3B5DCAB}" dt="2024-03-20T07:07:18.030" v="1374" actId="20577"/>
          <ac:spMkLst>
            <pc:docMk/>
            <pc:sldMk cId="1817172071" sldId="275"/>
            <ac:spMk id="4" creationId="{7301A2E8-42EA-E988-53EF-D52E91876F04}"/>
          </ac:spMkLst>
        </pc:spChg>
      </pc:sldChg>
      <pc:sldChg chg="modSp new mod">
        <pc:chgData name="Fred Rosenthal" userId="5b48aa9c0a285954" providerId="LiveId" clId="{FAF73F75-2392-46DA-B557-2166A3B5DCAB}" dt="2024-03-21T18:19:02.150" v="2533" actId="6549"/>
        <pc:sldMkLst>
          <pc:docMk/>
          <pc:sldMk cId="2035058369" sldId="276"/>
        </pc:sldMkLst>
        <pc:spChg chg="mod">
          <ac:chgData name="Fred Rosenthal" userId="5b48aa9c0a285954" providerId="LiveId" clId="{FAF73F75-2392-46DA-B557-2166A3B5DCAB}" dt="2024-03-21T18:07:37.866" v="1789" actId="207"/>
          <ac:spMkLst>
            <pc:docMk/>
            <pc:sldMk cId="2035058369" sldId="276"/>
            <ac:spMk id="2" creationId="{6ABD52B5-4042-BF3C-C901-3F3FB6483C12}"/>
          </ac:spMkLst>
        </pc:spChg>
        <pc:spChg chg="mod">
          <ac:chgData name="Fred Rosenthal" userId="5b48aa9c0a285954" providerId="LiveId" clId="{FAF73F75-2392-46DA-B557-2166A3B5DCAB}" dt="2024-03-21T18:19:02.150" v="2533" actId="6549"/>
          <ac:spMkLst>
            <pc:docMk/>
            <pc:sldMk cId="2035058369" sldId="276"/>
            <ac:spMk id="3" creationId="{EB8D7902-2192-7191-9F46-EED0BB8262A9}"/>
          </ac:spMkLst>
        </pc:spChg>
      </pc:sldChg>
      <pc:sldChg chg="modSp new mod">
        <pc:chgData name="Fred Rosenthal" userId="5b48aa9c0a285954" providerId="LiveId" clId="{FAF73F75-2392-46DA-B557-2166A3B5DCAB}" dt="2024-03-21T18:20:04.170" v="2580" actId="20577"/>
        <pc:sldMkLst>
          <pc:docMk/>
          <pc:sldMk cId="3806407631" sldId="277"/>
        </pc:sldMkLst>
        <pc:spChg chg="mod">
          <ac:chgData name="Fred Rosenthal" userId="5b48aa9c0a285954" providerId="LiveId" clId="{FAF73F75-2392-46DA-B557-2166A3B5DCAB}" dt="2024-03-21T18:09:51.540" v="1994" actId="20577"/>
          <ac:spMkLst>
            <pc:docMk/>
            <pc:sldMk cId="3806407631" sldId="277"/>
            <ac:spMk id="2" creationId="{83E503DA-5E32-2E79-3483-91B58294BBB8}"/>
          </ac:spMkLst>
        </pc:spChg>
        <pc:spChg chg="mod">
          <ac:chgData name="Fred Rosenthal" userId="5b48aa9c0a285954" providerId="LiveId" clId="{FAF73F75-2392-46DA-B557-2166A3B5DCAB}" dt="2024-03-21T18:20:04.170" v="2580" actId="20577"/>
          <ac:spMkLst>
            <pc:docMk/>
            <pc:sldMk cId="3806407631" sldId="277"/>
            <ac:spMk id="3" creationId="{A4B4CF6B-5983-8B5A-46CB-00EEE65EDAE8}"/>
          </ac:spMkLst>
        </pc:spChg>
      </pc:sldChg>
      <pc:sldChg chg="modSp new mod">
        <pc:chgData name="Fred Rosenthal" userId="5b48aa9c0a285954" providerId="LiveId" clId="{FAF73F75-2392-46DA-B557-2166A3B5DCAB}" dt="2024-03-21T18:14:18.518" v="2379" actId="20577"/>
        <pc:sldMkLst>
          <pc:docMk/>
          <pc:sldMk cId="2818567904" sldId="278"/>
        </pc:sldMkLst>
        <pc:spChg chg="mod">
          <ac:chgData name="Fred Rosenthal" userId="5b48aa9c0a285954" providerId="LiveId" clId="{FAF73F75-2392-46DA-B557-2166A3B5DCAB}" dt="2024-03-21T18:12:26.992" v="2185" actId="20577"/>
          <ac:spMkLst>
            <pc:docMk/>
            <pc:sldMk cId="2818567904" sldId="278"/>
            <ac:spMk id="2" creationId="{42D8AB1B-BCCB-7BAE-CF8C-7D3B844C2EA1}"/>
          </ac:spMkLst>
        </pc:spChg>
        <pc:spChg chg="mod">
          <ac:chgData name="Fred Rosenthal" userId="5b48aa9c0a285954" providerId="LiveId" clId="{FAF73F75-2392-46DA-B557-2166A3B5DCAB}" dt="2024-03-21T18:14:18.518" v="2379" actId="20577"/>
          <ac:spMkLst>
            <pc:docMk/>
            <pc:sldMk cId="2818567904" sldId="278"/>
            <ac:spMk id="3" creationId="{4D5A6314-9680-3F4F-EB7A-CDD7D66CCE8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9A3D1-34C6-4DE5-9C9E-FBEAA26A47E4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1250950"/>
            <a:ext cx="44989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8975" y="4813300"/>
            <a:ext cx="5505450" cy="39385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501188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97313" y="9501188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D6CBA-9F8E-4AD4-AC57-6E84694B1B8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9033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D6CBA-9F8E-4AD4-AC57-6E84694B1B8C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580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5AE-0689-42D6-98CD-EA5E2EA9E951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8AE-5921-452E-B9AF-5724053DD0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375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5AE-0689-42D6-98CD-EA5E2EA9E951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8AE-5921-452E-B9AF-5724053DD0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805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5AE-0689-42D6-98CD-EA5E2EA9E951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8AE-5921-452E-B9AF-5724053DD0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990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5AE-0689-42D6-98CD-EA5E2EA9E951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8AE-5921-452E-B9AF-5724053DD0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9643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5AE-0689-42D6-98CD-EA5E2EA9E951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8AE-5921-452E-B9AF-5724053DD0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516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5AE-0689-42D6-98CD-EA5E2EA9E951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8AE-5921-452E-B9AF-5724053DD0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3156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5AE-0689-42D6-98CD-EA5E2EA9E951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8AE-5921-452E-B9AF-5724053DD0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666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5AE-0689-42D6-98CD-EA5E2EA9E951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8AE-5921-452E-B9AF-5724053DD0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286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5AE-0689-42D6-98CD-EA5E2EA9E951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8AE-5921-452E-B9AF-5724053DD0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944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5AE-0689-42D6-98CD-EA5E2EA9E951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8AE-5921-452E-B9AF-5724053DD0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2500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5AE-0689-42D6-98CD-EA5E2EA9E951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58AE-5921-452E-B9AF-5724053DD0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1988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DC5AE-0689-42D6-98CD-EA5E2EA9E951}" type="datetimeFigureOut">
              <a:rPr lang="sv-SE" smtClean="0"/>
              <a:t>2024-03-22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A58AE-5921-452E-B9AF-5724053DD0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119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000" b="1" dirty="0">
                <a:solidFill>
                  <a:srgbClr val="0070C0"/>
                </a:solidFill>
              </a:rPr>
              <a:t>BUS Årsmöte 2024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2024-03-23</a:t>
            </a:r>
          </a:p>
          <a:p>
            <a:r>
              <a:rPr lang="sv-SE" dirty="0"/>
              <a:t>Blidö IF klubbhus</a:t>
            </a:r>
          </a:p>
        </p:txBody>
      </p:sp>
    </p:spTree>
    <p:extLst>
      <p:ext uri="{BB962C8B-B14F-4D97-AF65-F5344CB8AC3E}">
        <p14:creationId xmlns:p14="http://schemas.microsoft.com/office/powerpoint/2010/main" val="1474172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E33403-74F7-5C95-3307-EBD8517C797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sv-SE" b="1" dirty="0">
                <a:solidFill>
                  <a:srgbClr val="0070C0"/>
                </a:solidFill>
              </a:rPr>
            </a:br>
            <a:br>
              <a:rPr lang="sv-SE" b="1" dirty="0">
                <a:solidFill>
                  <a:srgbClr val="0070C0"/>
                </a:solidFill>
              </a:rPr>
            </a:br>
            <a:br>
              <a:rPr lang="sv-SE" b="1" dirty="0">
                <a:solidFill>
                  <a:srgbClr val="0070C0"/>
                </a:solidFill>
              </a:rPr>
            </a:br>
            <a:br>
              <a:rPr lang="sv-SE" b="1" dirty="0">
                <a:solidFill>
                  <a:srgbClr val="0070C0"/>
                </a:solidFill>
              </a:rPr>
            </a:br>
            <a:br>
              <a:rPr lang="sv-SE" b="1" dirty="0">
                <a:solidFill>
                  <a:srgbClr val="0070C0"/>
                </a:solidFill>
              </a:rPr>
            </a:br>
            <a:br>
              <a:rPr lang="sv-SE" b="1" dirty="0">
                <a:solidFill>
                  <a:srgbClr val="0070C0"/>
                </a:solidFill>
              </a:rPr>
            </a:br>
            <a:br>
              <a:rPr lang="sv-SE" b="1" dirty="0">
                <a:solidFill>
                  <a:srgbClr val="0070C0"/>
                </a:solidFill>
              </a:rPr>
            </a:br>
            <a:r>
              <a:rPr lang="sv-SE" sz="6700" b="1" dirty="0">
                <a:solidFill>
                  <a:srgbClr val="0070C0"/>
                </a:solidFill>
              </a:rPr>
              <a:t>Lokalekonomisk Analys</a:t>
            </a:r>
          </a:p>
        </p:txBody>
      </p:sp>
    </p:spTree>
    <p:extLst>
      <p:ext uri="{BB962C8B-B14F-4D97-AF65-F5344CB8AC3E}">
        <p14:creationId xmlns:p14="http://schemas.microsoft.com/office/powerpoint/2010/main" val="542320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BD52B5-4042-BF3C-C901-3F3FB6483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Blidöbygden – Ett Skansen 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B8D7902-2192-7191-9F46-EED0BB826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Äldsta befolkningen i kommunen</a:t>
            </a:r>
          </a:p>
          <a:p>
            <a:endParaRPr lang="sv-SE" dirty="0"/>
          </a:p>
          <a:p>
            <a:r>
              <a:rPr lang="sv-SE" dirty="0"/>
              <a:t>Få barnfamiljer</a:t>
            </a:r>
          </a:p>
          <a:p>
            <a:endParaRPr lang="sv-SE" dirty="0"/>
          </a:p>
          <a:p>
            <a:r>
              <a:rPr lang="sv-SE" dirty="0"/>
              <a:t>Äldre ägare av företag hittar inte ersättare</a:t>
            </a:r>
          </a:p>
          <a:p>
            <a:endParaRPr lang="sv-SE" dirty="0"/>
          </a:p>
          <a:p>
            <a:r>
              <a:rPr lang="sv-SE" dirty="0"/>
              <a:t>Obalans mellan fast- och deltidsboende</a:t>
            </a:r>
          </a:p>
        </p:txBody>
      </p:sp>
    </p:spTree>
    <p:extLst>
      <p:ext uri="{BB962C8B-B14F-4D97-AF65-F5344CB8AC3E}">
        <p14:creationId xmlns:p14="http://schemas.microsoft.com/office/powerpoint/2010/main" val="2035058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E503DA-5E32-2E79-3483-91B58294B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Förutsättningar för överlevnad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B4CF6B-5983-8B5A-46CB-00EEE65ED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Öka antalet fastboende</a:t>
            </a:r>
          </a:p>
          <a:p>
            <a:endParaRPr lang="sv-SE" dirty="0"/>
          </a:p>
          <a:p>
            <a:r>
              <a:rPr lang="sv-SE" dirty="0"/>
              <a:t>Öka antalet fastboende barnfamiljer</a:t>
            </a:r>
          </a:p>
          <a:p>
            <a:endParaRPr lang="sv-SE" dirty="0"/>
          </a:p>
          <a:p>
            <a:r>
              <a:rPr lang="sv-SE" dirty="0"/>
              <a:t>Stöd den lokala handeln och näringslivet</a:t>
            </a:r>
          </a:p>
          <a:p>
            <a:endParaRPr lang="sv-SE" dirty="0"/>
          </a:p>
          <a:p>
            <a:r>
              <a:rPr lang="sv-SE" dirty="0"/>
              <a:t>Bygg hyreslägenheter för ungdomarna</a:t>
            </a:r>
          </a:p>
          <a:p>
            <a:endParaRPr lang="sv-SE" dirty="0"/>
          </a:p>
          <a:p>
            <a:r>
              <a:rPr lang="sv-SE" dirty="0"/>
              <a:t>Marknadsför våra gemensamma tillgångar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7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D8AB1B-BCCB-7BAE-CF8C-7D3B844C2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Nu måste vi hitta vägen framåt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D5A6314-9680-3F4F-EB7A-CDD7D66CC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Förändring kräver medverkan från alla berörda</a:t>
            </a:r>
          </a:p>
          <a:p>
            <a:endParaRPr lang="sv-SE" dirty="0"/>
          </a:p>
          <a:p>
            <a:r>
              <a:rPr lang="sv-SE" dirty="0"/>
              <a:t>Förändring kräver insikt om nuläget</a:t>
            </a:r>
          </a:p>
          <a:p>
            <a:endParaRPr lang="sv-SE" dirty="0"/>
          </a:p>
          <a:p>
            <a:r>
              <a:rPr lang="sv-SE" dirty="0"/>
              <a:t>Förändring kräver insikt om möjligheter</a:t>
            </a:r>
          </a:p>
          <a:p>
            <a:endParaRPr lang="sv-SE" dirty="0"/>
          </a:p>
          <a:p>
            <a:r>
              <a:rPr lang="sv-SE" dirty="0"/>
              <a:t>Förändring kräver medverkan från regionen och kommunen</a:t>
            </a:r>
          </a:p>
        </p:txBody>
      </p:sp>
    </p:spTree>
    <p:extLst>
      <p:ext uri="{BB962C8B-B14F-4D97-AF65-F5344CB8AC3E}">
        <p14:creationId xmlns:p14="http://schemas.microsoft.com/office/powerpoint/2010/main" val="2818567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D859CF-DC50-DF89-3A89-3BE6AADF0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rgbClr val="0070C0"/>
                </a:solidFill>
              </a:rPr>
              <a:t>Samverkan</a:t>
            </a: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05FFC4F6-7B07-58D8-578E-22027459D382}"/>
              </a:ext>
            </a:extLst>
          </p:cNvPr>
          <p:cNvSpPr/>
          <p:nvPr/>
        </p:nvSpPr>
        <p:spPr>
          <a:xfrm>
            <a:off x="3707904" y="1417638"/>
            <a:ext cx="1872208" cy="114726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BUS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74506F09-6F19-52FB-8493-B49E691A1AA0}"/>
              </a:ext>
            </a:extLst>
          </p:cNvPr>
          <p:cNvSpPr/>
          <p:nvPr/>
        </p:nvSpPr>
        <p:spPr>
          <a:xfrm>
            <a:off x="827584" y="1988840"/>
            <a:ext cx="1872208" cy="129614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Kommunen</a:t>
            </a: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9C9787A0-2A08-A229-4FD8-5B26D4FDFB8E}"/>
              </a:ext>
            </a:extLst>
          </p:cNvPr>
          <p:cNvSpPr/>
          <p:nvPr/>
        </p:nvSpPr>
        <p:spPr>
          <a:xfrm>
            <a:off x="6300192" y="1772816"/>
            <a:ext cx="2016224" cy="129614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Leader</a:t>
            </a:r>
            <a:r>
              <a:rPr lang="sv-SE" dirty="0"/>
              <a:t>-</a:t>
            </a:r>
          </a:p>
          <a:p>
            <a:pPr algn="ctr"/>
            <a:r>
              <a:rPr lang="sv-SE" dirty="0"/>
              <a:t>kontoret</a:t>
            </a: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A72E4183-0B9A-FB06-C7AB-C8F771360C4F}"/>
              </a:ext>
            </a:extLst>
          </p:cNvPr>
          <p:cNvSpPr/>
          <p:nvPr/>
        </p:nvSpPr>
        <p:spPr>
          <a:xfrm>
            <a:off x="827584" y="4293096"/>
            <a:ext cx="576064" cy="43204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A310234A-856D-33C4-EDEF-97807071A44F}"/>
              </a:ext>
            </a:extLst>
          </p:cNvPr>
          <p:cNvSpPr/>
          <p:nvPr/>
        </p:nvSpPr>
        <p:spPr>
          <a:xfrm>
            <a:off x="1907704" y="4293096"/>
            <a:ext cx="576064" cy="43204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BC6AA14E-A6F2-8D77-952B-4BC38A1BE2ED}"/>
              </a:ext>
            </a:extLst>
          </p:cNvPr>
          <p:cNvSpPr/>
          <p:nvPr/>
        </p:nvSpPr>
        <p:spPr>
          <a:xfrm>
            <a:off x="2843808" y="4293096"/>
            <a:ext cx="576064" cy="43204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A3EDA02B-59EC-4554-098F-8605A3DEF53F}"/>
              </a:ext>
            </a:extLst>
          </p:cNvPr>
          <p:cNvSpPr/>
          <p:nvPr/>
        </p:nvSpPr>
        <p:spPr>
          <a:xfrm>
            <a:off x="3707904" y="4293096"/>
            <a:ext cx="576064" cy="43204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CFED6F29-40D7-1017-8772-CFB6C258F0D9}"/>
              </a:ext>
            </a:extLst>
          </p:cNvPr>
          <p:cNvSpPr/>
          <p:nvPr/>
        </p:nvSpPr>
        <p:spPr>
          <a:xfrm>
            <a:off x="4788024" y="4293096"/>
            <a:ext cx="576064" cy="43204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98AE49AA-31E3-630C-EC01-452EFF2A0D33}"/>
              </a:ext>
            </a:extLst>
          </p:cNvPr>
          <p:cNvSpPr/>
          <p:nvPr/>
        </p:nvSpPr>
        <p:spPr>
          <a:xfrm>
            <a:off x="5580112" y="4293096"/>
            <a:ext cx="576064" cy="43204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Ellips 13">
            <a:extLst>
              <a:ext uri="{FF2B5EF4-FFF2-40B4-BE49-F238E27FC236}">
                <a16:creationId xmlns:a16="http://schemas.microsoft.com/office/drawing/2014/main" id="{D8341B7B-07CC-AC3D-0389-A4916B87A037}"/>
              </a:ext>
            </a:extLst>
          </p:cNvPr>
          <p:cNvSpPr/>
          <p:nvPr/>
        </p:nvSpPr>
        <p:spPr>
          <a:xfrm>
            <a:off x="6588224" y="4293096"/>
            <a:ext cx="576064" cy="43204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Ellips 14">
            <a:extLst>
              <a:ext uri="{FF2B5EF4-FFF2-40B4-BE49-F238E27FC236}">
                <a16:creationId xmlns:a16="http://schemas.microsoft.com/office/drawing/2014/main" id="{B6AE6EC8-788C-F959-62E9-87B867346A25}"/>
              </a:ext>
            </a:extLst>
          </p:cNvPr>
          <p:cNvSpPr/>
          <p:nvPr/>
        </p:nvSpPr>
        <p:spPr>
          <a:xfrm>
            <a:off x="7452320" y="4293096"/>
            <a:ext cx="576064" cy="43204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11DB18AC-FEAE-2B91-41BF-D14879460326}"/>
              </a:ext>
            </a:extLst>
          </p:cNvPr>
          <p:cNvSpPr txBox="1"/>
          <p:nvPr/>
        </p:nvSpPr>
        <p:spPr>
          <a:xfrm>
            <a:off x="3203848" y="5301208"/>
            <a:ext cx="4942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/>
              <a:t>Lokala utvecklingsgrupper</a:t>
            </a:r>
          </a:p>
        </p:txBody>
      </p:sp>
    </p:spTree>
    <p:extLst>
      <p:ext uri="{BB962C8B-B14F-4D97-AF65-F5344CB8AC3E}">
        <p14:creationId xmlns:p14="http://schemas.microsoft.com/office/powerpoint/2010/main" val="1181264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2F22F4-4CAA-4DE5-6AF6-A4A1AE302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rgbClr val="0070C0"/>
                </a:solidFill>
              </a:rPr>
              <a:t>Frågeställningar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D947D76-9928-D849-499E-1EC39C662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Vilka resurser har vi idag ?</a:t>
            </a:r>
          </a:p>
          <a:p>
            <a:r>
              <a:rPr lang="sv-SE" dirty="0"/>
              <a:t>Vilka resurser saknas ?</a:t>
            </a:r>
          </a:p>
          <a:p>
            <a:r>
              <a:rPr lang="sv-SE" dirty="0"/>
              <a:t>Vad kan vi utveckla själva ?</a:t>
            </a:r>
          </a:p>
          <a:p>
            <a:r>
              <a:rPr lang="sv-SE" dirty="0"/>
              <a:t>Vad kan vi få hjälp med ?</a:t>
            </a:r>
          </a:p>
        </p:txBody>
      </p:sp>
    </p:spTree>
    <p:extLst>
      <p:ext uri="{BB962C8B-B14F-4D97-AF65-F5344CB8AC3E}">
        <p14:creationId xmlns:p14="http://schemas.microsoft.com/office/powerpoint/2010/main" val="1503762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971A2A-14F4-108D-D0FE-35B92A693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rgbClr val="0070C0"/>
                </a:solidFill>
              </a:rPr>
              <a:t>Områden att studera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186665-E973-97F4-F130-33362B729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Infrastruktur och kommunikation</a:t>
            </a:r>
          </a:p>
          <a:p>
            <a:r>
              <a:rPr lang="sv-SE" dirty="0"/>
              <a:t>Bygga och Bo</a:t>
            </a:r>
          </a:p>
          <a:p>
            <a:r>
              <a:rPr lang="sv-SE" dirty="0"/>
              <a:t>Upplevelse och turism</a:t>
            </a:r>
          </a:p>
          <a:p>
            <a:r>
              <a:rPr lang="sv-SE" dirty="0"/>
              <a:t>Villkor för företagande</a:t>
            </a:r>
          </a:p>
          <a:p>
            <a:r>
              <a:rPr lang="sv-SE" dirty="0"/>
              <a:t>Tillgång till utbildning, vård, omsorg, service</a:t>
            </a:r>
          </a:p>
          <a:p>
            <a:r>
              <a:rPr lang="sv-SE" dirty="0"/>
              <a:t>Kultur och Fritid</a:t>
            </a:r>
          </a:p>
          <a:p>
            <a:r>
              <a:rPr lang="sv-SE" dirty="0"/>
              <a:t>Lokal Utveckling</a:t>
            </a:r>
          </a:p>
        </p:txBody>
      </p:sp>
    </p:spTree>
    <p:extLst>
      <p:ext uri="{BB962C8B-B14F-4D97-AF65-F5344CB8AC3E}">
        <p14:creationId xmlns:p14="http://schemas.microsoft.com/office/powerpoint/2010/main" val="3398815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86A4AA-7CBA-3030-EF73-6D4383195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rgbClr val="0070C0"/>
                </a:solidFill>
              </a:rPr>
              <a:t>Grundläggande statistik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6A437A5-1CD0-C352-BACD-C97CDE1EE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Befolkning - demografi</a:t>
            </a:r>
          </a:p>
          <a:p>
            <a:r>
              <a:rPr lang="sv-SE" dirty="0"/>
              <a:t>Fastigheter - utvecklingsmöjligheter</a:t>
            </a:r>
          </a:p>
          <a:p>
            <a:r>
              <a:rPr lang="sv-SE" dirty="0"/>
              <a:t>Bygdens Handelsbalans </a:t>
            </a:r>
          </a:p>
          <a:p>
            <a:r>
              <a:rPr lang="sv-SE" dirty="0"/>
              <a:t>Arbetsställen – vikande/växande branscher</a:t>
            </a:r>
          </a:p>
          <a:p>
            <a:r>
              <a:rPr lang="sv-SE" dirty="0"/>
              <a:t>Utbildning - begåvningsreserv</a:t>
            </a:r>
          </a:p>
          <a:p>
            <a:r>
              <a:rPr lang="sv-SE" dirty="0"/>
              <a:t>Ekonomisk standard - köpkraft </a:t>
            </a:r>
          </a:p>
          <a:p>
            <a:r>
              <a:rPr lang="sv-SE" dirty="0"/>
              <a:t>Näringsliv - sysselsättning</a:t>
            </a:r>
          </a:p>
          <a:p>
            <a:r>
              <a:rPr lang="sv-SE" dirty="0"/>
              <a:t>Privat konsumtion - köpmönster</a:t>
            </a:r>
          </a:p>
        </p:txBody>
      </p:sp>
    </p:spTree>
    <p:extLst>
      <p:ext uri="{BB962C8B-B14F-4D97-AF65-F5344CB8AC3E}">
        <p14:creationId xmlns:p14="http://schemas.microsoft.com/office/powerpoint/2010/main" val="3891142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A72380-1617-2F45-32EC-F8E53FFA7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solidFill>
                  <a:srgbClr val="0070C0"/>
                </a:solidFill>
              </a:rPr>
              <a:t>Processen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2D57F0-F790-F9A1-131E-BE4167783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Kartlägg nuläget</a:t>
            </a:r>
          </a:p>
          <a:p>
            <a:r>
              <a:rPr lang="sv-SE" dirty="0"/>
              <a:t>Lokala grupper bildas för processen</a:t>
            </a:r>
          </a:p>
          <a:p>
            <a:r>
              <a:rPr lang="sv-SE" dirty="0"/>
              <a:t>Öppet informationsmöte 27 april 2024</a:t>
            </a:r>
          </a:p>
          <a:p>
            <a:r>
              <a:rPr lang="sv-SE" dirty="0"/>
              <a:t>Fortsatt arbete i lokala grupper våren 2024</a:t>
            </a:r>
          </a:p>
          <a:p>
            <a:r>
              <a:rPr lang="sv-SE" dirty="0"/>
              <a:t>Lokala avstämningsmöten i juli 2024</a:t>
            </a:r>
          </a:p>
          <a:p>
            <a:r>
              <a:rPr lang="sv-SE" dirty="0"/>
              <a:t>Fortsatt arbete i lokala grupper hösten 2024</a:t>
            </a:r>
          </a:p>
          <a:p>
            <a:r>
              <a:rPr lang="sv-SE" dirty="0"/>
              <a:t>Redovisning vid öppet möte våren 2025</a:t>
            </a:r>
          </a:p>
          <a:p>
            <a:r>
              <a:rPr lang="sv-SE" dirty="0"/>
              <a:t>Dokumentation och Information löpande</a:t>
            </a:r>
          </a:p>
          <a:p>
            <a:r>
              <a:rPr lang="sv-SE" dirty="0"/>
              <a:t>Slutrapport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299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>
                <a:solidFill>
                  <a:srgbClr val="0070C0"/>
                </a:solidFill>
              </a:rPr>
              <a:t>Medlemsföreningar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sv-SE" sz="2400" dirty="0"/>
              <a:t>Blidögårds Byalag</a:t>
            </a:r>
          </a:p>
          <a:p>
            <a:pPr lvl="0"/>
            <a:r>
              <a:rPr lang="sv-SE" sz="2400" dirty="0"/>
              <a:t>Blidö Hemslöjdsförening</a:t>
            </a:r>
          </a:p>
          <a:p>
            <a:pPr lvl="0"/>
            <a:r>
              <a:rPr lang="sv-SE" sz="2400" dirty="0"/>
              <a:t>Blidö IF</a:t>
            </a:r>
          </a:p>
          <a:p>
            <a:pPr lvl="0"/>
            <a:r>
              <a:rPr lang="sv-SE" sz="2400" dirty="0"/>
              <a:t>Blidö Sockens Hembygdsförening</a:t>
            </a:r>
          </a:p>
          <a:p>
            <a:pPr lvl="0"/>
            <a:r>
              <a:rPr lang="sv-SE" sz="2400" dirty="0"/>
              <a:t>Furusunds Båtklubb</a:t>
            </a:r>
          </a:p>
          <a:p>
            <a:pPr lvl="0"/>
            <a:r>
              <a:rPr lang="sv-SE" sz="2400" dirty="0"/>
              <a:t>Furusunds Kulturförening</a:t>
            </a:r>
          </a:p>
          <a:p>
            <a:pPr lvl="0"/>
            <a:r>
              <a:rPr lang="sv-SE" sz="2400" dirty="0"/>
              <a:t>Föreningen Helmis Vänner</a:t>
            </a:r>
          </a:p>
          <a:p>
            <a:pPr lvl="0"/>
            <a:r>
              <a:rPr lang="sv-SE" sz="2400" dirty="0"/>
              <a:t>Förängsuddens Fiber Ekonomiska Förening ( 2024)</a:t>
            </a:r>
          </a:p>
          <a:p>
            <a:pPr lvl="0"/>
            <a:r>
              <a:rPr lang="sv-SE" sz="2400" dirty="0"/>
              <a:t>Kulans Kladdmakeri &amp; </a:t>
            </a:r>
            <a:r>
              <a:rPr lang="sv-SE" sz="2400" dirty="0" err="1"/>
              <a:t>Båttjänst</a:t>
            </a:r>
            <a:r>
              <a:rPr lang="sv-SE" sz="2400" dirty="0"/>
              <a:t> HB</a:t>
            </a:r>
          </a:p>
          <a:p>
            <a:pPr lvl="0"/>
            <a:r>
              <a:rPr lang="sv-SE" sz="2400" dirty="0"/>
              <a:t>PRO Blidö</a:t>
            </a:r>
          </a:p>
          <a:p>
            <a:pPr lvl="0"/>
            <a:r>
              <a:rPr lang="sv-SE" sz="2400" dirty="0" err="1"/>
              <a:t>Sikmarösundets</a:t>
            </a:r>
            <a:r>
              <a:rPr lang="sv-SE" sz="2400" dirty="0"/>
              <a:t> Bevarande</a:t>
            </a:r>
          </a:p>
          <a:p>
            <a:pPr lvl="0"/>
            <a:r>
              <a:rPr lang="sv-SE" sz="2400" dirty="0"/>
              <a:t>S/S </a:t>
            </a:r>
            <a:r>
              <a:rPr lang="sv-SE" sz="2400" dirty="0" err="1"/>
              <a:t>Bidösunds</a:t>
            </a:r>
            <a:r>
              <a:rPr lang="sv-SE" sz="2400" dirty="0"/>
              <a:t> Vänförening</a:t>
            </a:r>
          </a:p>
          <a:p>
            <a:pPr lvl="0"/>
            <a:r>
              <a:rPr lang="sv-SE" sz="2400" dirty="0"/>
              <a:t>Yxlan-Blidö Bygdegårdsförening</a:t>
            </a:r>
          </a:p>
        </p:txBody>
      </p:sp>
    </p:spTree>
    <p:extLst>
      <p:ext uri="{BB962C8B-B14F-4D97-AF65-F5344CB8AC3E}">
        <p14:creationId xmlns:p14="http://schemas.microsoft.com/office/powerpoint/2010/main" val="63373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>
                <a:solidFill>
                  <a:srgbClr val="0070C0"/>
                </a:solidFill>
              </a:rPr>
              <a:t>Styrelsen - 2023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b="1" dirty="0"/>
              <a:t>Ordförande		Lennart Fridh</a:t>
            </a:r>
          </a:p>
          <a:p>
            <a:pPr marL="0" indent="0">
              <a:buNone/>
            </a:pPr>
            <a:endParaRPr lang="sv-SE" sz="2400" b="1" dirty="0"/>
          </a:p>
          <a:p>
            <a:pPr marL="0" indent="0">
              <a:buNone/>
            </a:pPr>
            <a:r>
              <a:rPr lang="sv-SE" sz="2400" b="1" dirty="0"/>
              <a:t>Sekreterare		Göte Lagerqvist</a:t>
            </a:r>
          </a:p>
          <a:p>
            <a:pPr marL="0" indent="0">
              <a:buNone/>
            </a:pPr>
            <a:endParaRPr lang="sv-SE" sz="2400" b="1" dirty="0"/>
          </a:p>
          <a:p>
            <a:pPr marL="0" indent="0">
              <a:buNone/>
            </a:pPr>
            <a:r>
              <a:rPr lang="sv-SE" sz="2400" b="1" dirty="0"/>
              <a:t>Kassör			Fred Rosenthal</a:t>
            </a:r>
          </a:p>
          <a:p>
            <a:pPr marL="0" indent="0">
              <a:buNone/>
            </a:pPr>
            <a:endParaRPr lang="sv-SE" sz="2400" b="1" dirty="0"/>
          </a:p>
          <a:p>
            <a:pPr marL="0" indent="0">
              <a:buNone/>
            </a:pPr>
            <a:endParaRPr lang="sv-SE" sz="2400" b="1" dirty="0"/>
          </a:p>
          <a:p>
            <a:pPr marL="0" indent="0">
              <a:buNone/>
            </a:pPr>
            <a:endParaRPr lang="sv-SE" sz="2400" b="1" dirty="0"/>
          </a:p>
          <a:p>
            <a:pPr marL="0" indent="0">
              <a:buNone/>
            </a:pPr>
            <a:r>
              <a:rPr lang="sv-SE" sz="2400" b="1" dirty="0"/>
              <a:t>Revisor:		Dan Ackefur</a:t>
            </a:r>
          </a:p>
          <a:p>
            <a:pPr marL="0" indent="0">
              <a:buNone/>
            </a:pP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179149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>
                <a:solidFill>
                  <a:srgbClr val="0070C0"/>
                </a:solidFill>
              </a:rPr>
              <a:t>Verksamheten - 2023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/>
          </a:bodyPr>
          <a:lstStyle/>
          <a:p>
            <a:r>
              <a:rPr lang="sv-SE" sz="2400" b="1" dirty="0"/>
              <a:t>Utgivning av Öskaret</a:t>
            </a:r>
          </a:p>
          <a:p>
            <a:r>
              <a:rPr lang="sv-SE" sz="2400" b="1" dirty="0"/>
              <a:t>Utveckling av Hemsidan</a:t>
            </a:r>
          </a:p>
          <a:p>
            <a:r>
              <a:rPr lang="sv-SE" sz="2400" b="1" dirty="0"/>
              <a:t>Utgivning av Kartor och turistversionen</a:t>
            </a:r>
          </a:p>
          <a:p>
            <a:r>
              <a:rPr lang="sv-SE" sz="2400" b="1" dirty="0"/>
              <a:t>Projekt Bevara </a:t>
            </a:r>
            <a:r>
              <a:rPr lang="sv-SE" sz="2400" b="1" dirty="0" err="1"/>
              <a:t>Almvik</a:t>
            </a:r>
            <a:endParaRPr lang="sv-SE" sz="2400" b="1" dirty="0"/>
          </a:p>
          <a:p>
            <a:r>
              <a:rPr lang="sv-SE" sz="2400" b="1" dirty="0"/>
              <a:t>Stöd till vårstädningen </a:t>
            </a:r>
            <a:r>
              <a:rPr lang="sv-SE" sz="2400" b="1" dirty="0" err="1"/>
              <a:t>Almvik</a:t>
            </a:r>
            <a:endParaRPr lang="sv-SE" sz="2400" b="1" dirty="0"/>
          </a:p>
          <a:p>
            <a:r>
              <a:rPr lang="sv-SE" sz="2400" b="1" dirty="0"/>
              <a:t>Medverkan i Kommunens Landstingsråd</a:t>
            </a:r>
          </a:p>
          <a:p>
            <a:r>
              <a:rPr lang="sv-SE" sz="2400" b="1" dirty="0"/>
              <a:t>Diverse rådgivande uppdrag</a:t>
            </a:r>
          </a:p>
          <a:p>
            <a:r>
              <a:rPr lang="sv-SE" sz="2400" b="1" dirty="0"/>
              <a:t>Arrangör av Öppet Informationsmöte </a:t>
            </a:r>
          </a:p>
          <a:p>
            <a:r>
              <a:rPr lang="sv-SE" sz="2400" b="1" dirty="0"/>
              <a:t>Studiebesök i övriga kommundelar</a:t>
            </a:r>
          </a:p>
          <a:p>
            <a:r>
              <a:rPr lang="sv-SE" sz="2400" b="1" dirty="0"/>
              <a:t>Övertagande av Återvinningsstationen </a:t>
            </a:r>
          </a:p>
          <a:p>
            <a:r>
              <a:rPr lang="sv-SE" sz="2400" b="1" dirty="0"/>
              <a:t>Nytt avtal tecknat med Norrtälje Vatten &amp; Avfall AB</a:t>
            </a:r>
          </a:p>
          <a:p>
            <a:endParaRPr lang="sv-SE" sz="2400" b="1" dirty="0"/>
          </a:p>
          <a:p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1394463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>
                <a:solidFill>
                  <a:srgbClr val="0070C0"/>
                </a:solidFill>
              </a:rPr>
              <a:t>Rådgivning och stöd - 2023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b="1" dirty="0"/>
              <a:t>Avtalsförslag Blidö Gårds Byalag – Östra Roslagens Pastorat</a:t>
            </a:r>
          </a:p>
          <a:p>
            <a:r>
              <a:rPr lang="sv-SE" sz="2400" b="1" dirty="0"/>
              <a:t>Uppdrag som extern ordförande för olika föreningar</a:t>
            </a:r>
          </a:p>
          <a:p>
            <a:r>
              <a:rPr lang="sv-SE" sz="2400" b="1" dirty="0"/>
              <a:t>Medverkan i arbetet med kommunens översiktsplan</a:t>
            </a:r>
          </a:p>
          <a:p>
            <a:r>
              <a:rPr lang="sv-SE" sz="2400" b="1" dirty="0"/>
              <a:t>Löpande information om bidragsmöjligheter</a:t>
            </a:r>
          </a:p>
          <a:p>
            <a:r>
              <a:rPr lang="sv-SE" sz="2400" b="1" dirty="0"/>
              <a:t>Rådgivning Lantmäteriförrättning stig Bergshyddan</a:t>
            </a:r>
          </a:p>
        </p:txBody>
      </p:sp>
    </p:spTree>
    <p:extLst>
      <p:ext uri="{BB962C8B-B14F-4D97-AF65-F5344CB8AC3E}">
        <p14:creationId xmlns:p14="http://schemas.microsoft.com/office/powerpoint/2010/main" val="2304275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>
                <a:solidFill>
                  <a:srgbClr val="0070C0"/>
                </a:solidFill>
              </a:rPr>
              <a:t>Resultaträkning 2022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DACB52-F1E1-10C9-7691-4DD8685F2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sv-SE" dirty="0"/>
              <a:t>				</a:t>
            </a:r>
            <a:r>
              <a:rPr lang="sv-SE" sz="4400" b="1" dirty="0"/>
              <a:t>2023</a:t>
            </a:r>
            <a:r>
              <a:rPr lang="sv-SE" sz="4400" dirty="0"/>
              <a:t>			</a:t>
            </a:r>
            <a:r>
              <a:rPr lang="sv-SE" sz="4400" b="1" dirty="0"/>
              <a:t>2022</a:t>
            </a:r>
            <a:r>
              <a:rPr lang="sv-SE" b="1" dirty="0"/>
              <a:t>	</a:t>
            </a:r>
          </a:p>
          <a:p>
            <a:pPr marL="0" indent="0">
              <a:buNone/>
            </a:pPr>
            <a:r>
              <a:rPr lang="sv-SE" sz="2400" b="1" dirty="0"/>
              <a:t>	</a:t>
            </a:r>
          </a:p>
          <a:p>
            <a:pPr marL="0" indent="0">
              <a:buNone/>
            </a:pPr>
            <a:r>
              <a:rPr lang="sv-SE" sz="3800" b="1" dirty="0"/>
              <a:t>Rörelseintäkter			80 031			90 064		</a:t>
            </a:r>
          </a:p>
          <a:p>
            <a:pPr marL="0" indent="0">
              <a:buNone/>
            </a:pPr>
            <a:endParaRPr lang="sv-SE" sz="3800" b="1" dirty="0"/>
          </a:p>
          <a:p>
            <a:pPr marL="0" indent="0">
              <a:buNone/>
            </a:pPr>
            <a:r>
              <a:rPr lang="sv-SE" sz="3800" b="1" dirty="0"/>
              <a:t>Rörelsekostnader			89 170			92 404		</a:t>
            </a:r>
          </a:p>
          <a:p>
            <a:pPr marL="0" indent="0">
              <a:buNone/>
            </a:pPr>
            <a:endParaRPr lang="sv-SE" sz="3800" b="1" dirty="0"/>
          </a:p>
          <a:p>
            <a:pPr marL="0" indent="0">
              <a:buNone/>
            </a:pPr>
            <a:r>
              <a:rPr lang="sv-SE" sz="3800" b="1" dirty="0"/>
              <a:t>Rörelseresultat			 -9 138	  		1 444</a:t>
            </a:r>
          </a:p>
          <a:p>
            <a:pPr marL="0" indent="0">
              <a:buNone/>
            </a:pPr>
            <a:endParaRPr lang="sv-SE" sz="3800" b="1" dirty="0"/>
          </a:p>
          <a:p>
            <a:pPr marL="0" indent="0">
              <a:buNone/>
            </a:pPr>
            <a:r>
              <a:rPr lang="sv-SE" sz="3800" b="1" dirty="0"/>
              <a:t>Avskrivningar			         0			       0</a:t>
            </a:r>
          </a:p>
          <a:p>
            <a:pPr marL="0" indent="0">
              <a:buNone/>
            </a:pPr>
            <a:endParaRPr lang="sv-SE" sz="3800" b="1" dirty="0"/>
          </a:p>
          <a:p>
            <a:pPr marL="0" indent="0">
              <a:buNone/>
            </a:pPr>
            <a:r>
              <a:rPr lang="sv-SE" sz="3800" b="1" dirty="0"/>
              <a:t>Räntenetto			      528	        	    	     45		</a:t>
            </a:r>
          </a:p>
          <a:p>
            <a:pPr marL="0" indent="0">
              <a:buNone/>
            </a:pPr>
            <a:endParaRPr lang="sv-SE" sz="3800" b="1" dirty="0"/>
          </a:p>
          <a:p>
            <a:pPr marL="0" indent="0">
              <a:buNone/>
            </a:pPr>
            <a:r>
              <a:rPr lang="sv-SE" sz="3800" b="1" dirty="0"/>
              <a:t>RESULTAT före skatt	                  -8 611			-3 739</a:t>
            </a:r>
            <a:r>
              <a:rPr lang="sv-SE" sz="2400" b="1" dirty="0"/>
              <a:t>		</a:t>
            </a:r>
          </a:p>
          <a:p>
            <a:pPr marL="0" indent="0">
              <a:buNone/>
            </a:pPr>
            <a:r>
              <a:rPr lang="sv-SE" sz="2400" b="1" dirty="0"/>
              <a:t>		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0518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>
                <a:solidFill>
                  <a:srgbClr val="0070C0"/>
                </a:solidFill>
              </a:rPr>
              <a:t>Balansräkning 31.12 2023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8316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sv-SE" sz="2000" dirty="0">
                <a:solidFill>
                  <a:srgbClr val="0070C0"/>
                </a:solidFill>
              </a:rPr>
              <a:t>				</a:t>
            </a:r>
            <a:r>
              <a:rPr lang="sv-SE" sz="3400" b="1" dirty="0">
                <a:solidFill>
                  <a:srgbClr val="0070C0"/>
                </a:solidFill>
              </a:rPr>
              <a:t>2023	</a:t>
            </a:r>
            <a:r>
              <a:rPr lang="sv-SE" sz="2000" dirty="0">
                <a:solidFill>
                  <a:srgbClr val="0070C0"/>
                </a:solidFill>
              </a:rPr>
              <a:t>	</a:t>
            </a:r>
            <a:r>
              <a:rPr lang="sv-SE" sz="3300" b="1" dirty="0">
                <a:solidFill>
                  <a:srgbClr val="0070C0"/>
                </a:solidFill>
              </a:rPr>
              <a:t>2022		</a:t>
            </a:r>
          </a:p>
          <a:p>
            <a:pPr marL="0" indent="0">
              <a:buNone/>
            </a:pPr>
            <a:endParaRPr lang="sv-SE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sv-SE" sz="5500" b="1" dirty="0"/>
              <a:t>Anläggningstillgångar		 1 000	                 1 000		</a:t>
            </a:r>
          </a:p>
          <a:p>
            <a:pPr marL="0" indent="0">
              <a:buNone/>
            </a:pPr>
            <a:endParaRPr lang="sv-SE" sz="5500" b="1" dirty="0"/>
          </a:p>
          <a:p>
            <a:pPr marL="0" indent="0">
              <a:buNone/>
            </a:pPr>
            <a:r>
              <a:rPr lang="sv-SE" sz="5500" b="1" dirty="0"/>
              <a:t>Omsättningstillgångar      	                 68 939                     82 419</a:t>
            </a:r>
          </a:p>
          <a:p>
            <a:pPr marL="0" indent="0">
              <a:buNone/>
            </a:pPr>
            <a:endParaRPr lang="sv-SE" sz="5500" b="1" dirty="0"/>
          </a:p>
          <a:p>
            <a:pPr marL="0" indent="0">
              <a:buNone/>
            </a:pPr>
            <a:r>
              <a:rPr lang="sv-SE" sz="5500" b="1" dirty="0"/>
              <a:t>Summa Tillgångar		                 69 939                     83 419	</a:t>
            </a:r>
          </a:p>
          <a:p>
            <a:pPr marL="0" indent="0">
              <a:buNone/>
            </a:pPr>
            <a:endParaRPr lang="sv-SE" sz="5500" b="1" dirty="0"/>
          </a:p>
          <a:p>
            <a:pPr marL="0" indent="0">
              <a:buNone/>
            </a:pPr>
            <a:r>
              <a:rPr lang="sv-SE" sz="5500" b="1" dirty="0"/>
              <a:t>(Varav Kassa och Bank)    		36 431                      57 054	</a:t>
            </a:r>
          </a:p>
          <a:p>
            <a:pPr marL="0" indent="0">
              <a:buNone/>
            </a:pPr>
            <a:endParaRPr lang="sv-SE" sz="5500" b="1" dirty="0"/>
          </a:p>
          <a:p>
            <a:pPr marL="0" indent="0">
              <a:buNone/>
            </a:pPr>
            <a:r>
              <a:rPr lang="sv-SE" sz="5500" b="1" dirty="0"/>
              <a:t>Kortfristiga skulder		 	         0                         4 869		</a:t>
            </a:r>
          </a:p>
          <a:p>
            <a:pPr marL="0" indent="0">
              <a:buNone/>
            </a:pPr>
            <a:r>
              <a:rPr lang="sv-SE" sz="5500" b="1" dirty="0"/>
              <a:t>			</a:t>
            </a:r>
          </a:p>
          <a:p>
            <a:pPr marL="0" indent="0">
              <a:buNone/>
            </a:pPr>
            <a:r>
              <a:rPr lang="sv-SE" sz="5500" b="1" dirty="0"/>
              <a:t>Långfristiga skulder		         0	                          0		</a:t>
            </a:r>
          </a:p>
          <a:p>
            <a:pPr marL="0" indent="0">
              <a:buNone/>
            </a:pPr>
            <a:r>
              <a:rPr lang="sv-SE" sz="5500" b="1" dirty="0"/>
              <a:t>	</a:t>
            </a:r>
          </a:p>
          <a:p>
            <a:pPr marL="0" indent="0">
              <a:buNone/>
            </a:pPr>
            <a:r>
              <a:rPr lang="sv-SE" sz="5500" b="1" dirty="0"/>
              <a:t>Eget Kapital			</a:t>
            </a:r>
            <a:r>
              <a:rPr lang="sv-SE" sz="5500" b="1"/>
              <a:t>69 939</a:t>
            </a:r>
            <a:r>
              <a:rPr lang="sv-SE" sz="5500" b="1" dirty="0"/>
              <a:t>	                  78 550</a:t>
            </a:r>
            <a:r>
              <a:rPr lang="sv-SE" sz="4200" b="1" dirty="0"/>
              <a:t>				</a:t>
            </a:r>
          </a:p>
          <a:p>
            <a:pPr marL="0" indent="0">
              <a:buNone/>
            </a:pPr>
            <a:r>
              <a:rPr lang="sv-SE" sz="2400" dirty="0"/>
              <a:t>				</a:t>
            </a:r>
          </a:p>
          <a:p>
            <a:pPr marL="0" indent="0">
              <a:buNone/>
            </a:pPr>
            <a:r>
              <a:rPr lang="sv-SE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848599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>
                <a:solidFill>
                  <a:srgbClr val="0070C0"/>
                </a:solidFill>
              </a:rPr>
              <a:t>Verksamhetsplan 2024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sv-SE" sz="4400" b="1" dirty="0">
                <a:solidFill>
                  <a:srgbClr val="0070C0"/>
                </a:solidFill>
              </a:rPr>
              <a:t>Kärnverksamheten</a:t>
            </a:r>
          </a:p>
          <a:p>
            <a:pPr marL="0" indent="0">
              <a:buNone/>
            </a:pPr>
            <a:endParaRPr lang="sv-SE" dirty="0"/>
          </a:p>
          <a:p>
            <a:pPr lvl="0"/>
            <a:r>
              <a:rPr lang="sv-SE" sz="4500" b="1" dirty="0"/>
              <a:t>Produktion och utgivning av tidskriften Öskaret</a:t>
            </a:r>
          </a:p>
          <a:p>
            <a:pPr lvl="0"/>
            <a:r>
              <a:rPr lang="sv-SE" sz="4500" b="1" dirty="0"/>
              <a:t>Försäljning av turistkartan över Blidöbygden och nytryckning </a:t>
            </a:r>
            <a:endParaRPr lang="sv-SE" sz="4500" dirty="0"/>
          </a:p>
          <a:p>
            <a:pPr lvl="0"/>
            <a:r>
              <a:rPr lang="sv-SE" sz="4500" b="1" dirty="0"/>
              <a:t>Planering och genomförande av nationaldagsfirandet</a:t>
            </a:r>
            <a:endParaRPr lang="sv-SE" sz="4500" dirty="0"/>
          </a:p>
          <a:p>
            <a:pPr lvl="0"/>
            <a:r>
              <a:rPr lang="sv-SE" sz="4500" b="1" dirty="0"/>
              <a:t>Utveckling av föreningens sociala medier, ( hemsida och </a:t>
            </a:r>
            <a:r>
              <a:rPr lang="sv-SE" sz="4500" b="1" dirty="0" err="1"/>
              <a:t>Facebook</a:t>
            </a:r>
            <a:r>
              <a:rPr lang="sv-SE" sz="4500" b="1" dirty="0"/>
              <a:t>)</a:t>
            </a:r>
            <a:endParaRPr lang="sv-SE" sz="4500" dirty="0"/>
          </a:p>
          <a:p>
            <a:r>
              <a:rPr lang="sv-SE" sz="4500" b="1" dirty="0"/>
              <a:t>Aktiv medverkan i kommunens Landsbygdsråd</a:t>
            </a:r>
          </a:p>
          <a:p>
            <a:r>
              <a:rPr lang="sv-SE" sz="4500" b="1" dirty="0"/>
              <a:t>Arrangera öppna informationsmöten för alla i bygden</a:t>
            </a:r>
          </a:p>
          <a:p>
            <a:pPr marL="0" lv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4400" b="1" dirty="0">
                <a:solidFill>
                  <a:srgbClr val="0070C0"/>
                </a:solidFill>
              </a:rPr>
              <a:t>Övriga projekt</a:t>
            </a:r>
          </a:p>
          <a:p>
            <a:r>
              <a:rPr lang="sv-SE" sz="4500" b="1" dirty="0"/>
              <a:t>Engagera lokala skribenter på de mindre öarna</a:t>
            </a:r>
          </a:p>
          <a:p>
            <a:pPr lvl="0"/>
            <a:r>
              <a:rPr lang="sv-SE" sz="4500" b="1" dirty="0"/>
              <a:t>Rådgivning till lokala föreningar efter förfrågan</a:t>
            </a:r>
          </a:p>
          <a:p>
            <a:pPr lvl="0"/>
            <a:r>
              <a:rPr lang="sv-SE" sz="4500" b="1" dirty="0"/>
              <a:t>Bevakning av bidragsmöjligheter för det lokala föreningslivet</a:t>
            </a:r>
          </a:p>
          <a:p>
            <a:pPr lvl="0"/>
            <a:r>
              <a:rPr lang="sv-SE" sz="4500" b="1" dirty="0"/>
              <a:t>Etablera ett nätverk med de lokala företagen</a:t>
            </a:r>
          </a:p>
          <a:p>
            <a:pPr lvl="0"/>
            <a:r>
              <a:rPr lang="sv-SE" sz="4500" b="1" dirty="0"/>
              <a:t>Genomföra en Lokalekonomisk Analys (LEA)</a:t>
            </a:r>
          </a:p>
          <a:p>
            <a:pPr lvl="0"/>
            <a:r>
              <a:rPr lang="sv-SE" sz="4500" b="1" dirty="0"/>
              <a:t>Genomföra utbildning för styrelseledamöter &amp; styrelserekrytering</a:t>
            </a:r>
            <a:endParaRPr lang="sv-SE" sz="4500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7162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>
                <a:solidFill>
                  <a:srgbClr val="0070C0"/>
                </a:solidFill>
              </a:rPr>
              <a:t>Budget 2024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v-SE" sz="2400" b="1" dirty="0"/>
              <a:t>			</a:t>
            </a:r>
            <a:endParaRPr lang="sv-SE" sz="8000" b="1" dirty="0"/>
          </a:p>
          <a:p>
            <a:pPr marL="0" indent="0">
              <a:buNone/>
            </a:pPr>
            <a:r>
              <a:rPr lang="sv-SE" sz="8000" b="1" dirty="0"/>
              <a:t>Rörelseintäkter		90 000</a:t>
            </a:r>
          </a:p>
          <a:p>
            <a:pPr marL="0" indent="0">
              <a:buNone/>
            </a:pPr>
            <a:endParaRPr lang="sv-SE" sz="8000" b="1" dirty="0"/>
          </a:p>
          <a:p>
            <a:pPr marL="0" indent="0">
              <a:buNone/>
            </a:pPr>
            <a:endParaRPr lang="sv-SE" sz="8000" b="1" dirty="0"/>
          </a:p>
          <a:p>
            <a:pPr marL="0" indent="0">
              <a:buNone/>
            </a:pPr>
            <a:r>
              <a:rPr lang="sv-SE" sz="8000" b="1" dirty="0"/>
              <a:t>Rörelsekostnader	85 000</a:t>
            </a:r>
          </a:p>
          <a:p>
            <a:pPr marL="0" indent="0">
              <a:buNone/>
            </a:pPr>
            <a:endParaRPr lang="sv-SE" sz="8000" b="1" dirty="0"/>
          </a:p>
          <a:p>
            <a:pPr marL="0" indent="0">
              <a:buNone/>
            </a:pPr>
            <a:endParaRPr lang="sv-SE" sz="8000" b="1" dirty="0"/>
          </a:p>
          <a:p>
            <a:pPr marL="0" indent="0">
              <a:buNone/>
            </a:pPr>
            <a:r>
              <a:rPr lang="sv-SE" sz="8000" b="1" dirty="0"/>
              <a:t>Rörelseresultat		  5 000</a:t>
            </a:r>
          </a:p>
          <a:p>
            <a:pPr marL="0" indent="0">
              <a:buNone/>
            </a:pPr>
            <a:endParaRPr lang="sv-SE" sz="8000" b="1" dirty="0"/>
          </a:p>
          <a:p>
            <a:pPr marL="0" indent="0">
              <a:buNone/>
            </a:pPr>
            <a:endParaRPr lang="sv-SE" sz="8000" b="1" dirty="0"/>
          </a:p>
          <a:p>
            <a:pPr marL="0" indent="0">
              <a:buNone/>
            </a:pPr>
            <a:r>
              <a:rPr lang="sv-SE" sz="8000" b="1" dirty="0"/>
              <a:t>Avskrivningar		          0</a:t>
            </a:r>
          </a:p>
          <a:p>
            <a:pPr marL="0" indent="0">
              <a:buNone/>
            </a:pPr>
            <a:endParaRPr lang="sv-SE" sz="8000" b="1" dirty="0"/>
          </a:p>
          <a:p>
            <a:pPr marL="0" indent="0">
              <a:buNone/>
            </a:pPr>
            <a:endParaRPr lang="sv-SE" sz="8000" b="1" dirty="0"/>
          </a:p>
          <a:p>
            <a:pPr marL="0" indent="0">
              <a:buNone/>
            </a:pPr>
            <a:r>
              <a:rPr lang="sv-SE" sz="8000" b="1" dirty="0"/>
              <a:t>Räntenetto	                  1 000</a:t>
            </a:r>
          </a:p>
          <a:p>
            <a:pPr marL="0" indent="0">
              <a:buNone/>
            </a:pPr>
            <a:endParaRPr lang="sv-SE" sz="8000" b="1" dirty="0"/>
          </a:p>
          <a:p>
            <a:pPr marL="0" indent="0">
              <a:buNone/>
            </a:pPr>
            <a:endParaRPr lang="sv-SE" sz="8000" b="1" dirty="0"/>
          </a:p>
          <a:p>
            <a:pPr marL="0" indent="0">
              <a:buNone/>
            </a:pPr>
            <a:r>
              <a:rPr lang="sv-SE" sz="8000" b="1" dirty="0"/>
              <a:t>Resultat före skatt	  6 000</a:t>
            </a:r>
          </a:p>
          <a:p>
            <a:pPr marL="0" indent="0">
              <a:buNone/>
            </a:pPr>
            <a:endParaRPr lang="sv-SE" sz="2900" b="1" dirty="0"/>
          </a:p>
          <a:p>
            <a:pPr marL="0" indent="0">
              <a:buNone/>
            </a:pPr>
            <a:endParaRPr lang="sv-SE" sz="2900" b="1" dirty="0"/>
          </a:p>
          <a:p>
            <a:pPr>
              <a:buFontTx/>
              <a:buChar char="-"/>
            </a:pPr>
            <a:endParaRPr lang="sv-SE" sz="2900" b="1" dirty="0"/>
          </a:p>
          <a:p>
            <a:pPr>
              <a:buFontTx/>
              <a:buChar char="-"/>
            </a:pPr>
            <a:endParaRPr lang="sv-SE" sz="2900" b="1" dirty="0"/>
          </a:p>
          <a:p>
            <a:pPr>
              <a:buFontTx/>
              <a:buChar char="-"/>
            </a:pPr>
            <a:endParaRPr lang="sv-SE" sz="2900" b="1" dirty="0"/>
          </a:p>
          <a:p>
            <a:pPr>
              <a:buFontTx/>
              <a:buChar char="-"/>
            </a:pPr>
            <a:endParaRPr lang="sv-SE" sz="8000" b="1" dirty="0"/>
          </a:p>
          <a:p>
            <a:pPr>
              <a:buFontTx/>
              <a:buChar char="-"/>
            </a:pPr>
            <a:endParaRPr lang="sv-SE" sz="8000" b="1" dirty="0"/>
          </a:p>
          <a:p>
            <a:pPr marL="0" indent="0">
              <a:buNone/>
            </a:pPr>
            <a:endParaRPr lang="sv-SE" sz="8000" b="1" dirty="0"/>
          </a:p>
          <a:p>
            <a:pPr marL="0" indent="0">
              <a:buNone/>
            </a:pPr>
            <a:r>
              <a:rPr lang="sv-SE" sz="4000" dirty="0"/>
              <a:t>			</a:t>
            </a:r>
            <a:endParaRPr lang="sv-SE" sz="4000" b="1" dirty="0"/>
          </a:p>
          <a:p>
            <a:pPr marL="0" indent="0">
              <a:lnSpc>
                <a:spcPct val="150000"/>
              </a:lnSpc>
              <a:buNone/>
            </a:pPr>
            <a:r>
              <a:rPr lang="sv-SE" sz="2400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05996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701</Words>
  <Application>Microsoft Office PowerPoint</Application>
  <PresentationFormat>Bildspel på skärmen (4:3)</PresentationFormat>
  <Paragraphs>189</Paragraphs>
  <Slides>18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2" baseType="lpstr">
      <vt:lpstr>Aptos</vt:lpstr>
      <vt:lpstr>Arial</vt:lpstr>
      <vt:lpstr>Calibri</vt:lpstr>
      <vt:lpstr>Office-tema</vt:lpstr>
      <vt:lpstr>BUS Årsmöte 2024</vt:lpstr>
      <vt:lpstr>Medlemsföreningar </vt:lpstr>
      <vt:lpstr>Styrelsen - 2023</vt:lpstr>
      <vt:lpstr>Verksamheten - 2023</vt:lpstr>
      <vt:lpstr>Rådgivning och stöd - 2023</vt:lpstr>
      <vt:lpstr>Resultaträkning 2022</vt:lpstr>
      <vt:lpstr>Balansräkning 31.12 2023</vt:lpstr>
      <vt:lpstr>Verksamhetsplan 2024</vt:lpstr>
      <vt:lpstr>Budget 2024</vt:lpstr>
      <vt:lpstr>       Lokalekonomisk Analys</vt:lpstr>
      <vt:lpstr>Blidöbygden – Ett Skansen ?</vt:lpstr>
      <vt:lpstr>Förutsättningar för överlevnad</vt:lpstr>
      <vt:lpstr>Nu måste vi hitta vägen framåt</vt:lpstr>
      <vt:lpstr>Samverkan</vt:lpstr>
      <vt:lpstr>Frågeställningar</vt:lpstr>
      <vt:lpstr>Områden att studera</vt:lpstr>
      <vt:lpstr>Grundläggande statistik</vt:lpstr>
      <vt:lpstr>Processen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 Årsmöte 2017</dc:title>
  <dc:creator>Fred Rosenthal</dc:creator>
  <cp:lastModifiedBy>Fred Rosenthal</cp:lastModifiedBy>
  <cp:revision>50</cp:revision>
  <cp:lastPrinted>2022-03-25T14:37:13Z</cp:lastPrinted>
  <dcterms:created xsi:type="dcterms:W3CDTF">2017-03-30T17:14:30Z</dcterms:created>
  <dcterms:modified xsi:type="dcterms:W3CDTF">2024-03-22T10:32:50Z</dcterms:modified>
</cp:coreProperties>
</file>